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えき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かぞく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7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97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6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2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58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にっき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098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ざっし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37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69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えんぴつ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7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01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28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まんが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42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おかあさん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83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おにいさん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16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すうがく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7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おねえさん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650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えいが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2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17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ぼうし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87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23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491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すいえい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67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べんとう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668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0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41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195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じゅぎょう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77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まっすぐ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254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ありがとう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4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カメラ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24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テニス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449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8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トイレ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10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ミルク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6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ケーキ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99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サッカー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48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96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908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まつり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92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ゆかた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427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さくら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99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139</Words>
  <Application>Microsoft Office PowerPoint</Application>
  <PresentationFormat>화면 슬라이드 쇼(4:3)</PresentationFormat>
  <Paragraphs>43</Paragraphs>
  <Slides>43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4" baseType="lpstr">
      <vt:lpstr>Office 테마</vt:lpstr>
      <vt:lpstr>えき</vt:lpstr>
      <vt:lpstr>かお</vt:lpstr>
      <vt:lpstr>いす</vt:lpstr>
      <vt:lpstr>くち</vt:lpstr>
      <vt:lpstr>ねこ</vt:lpstr>
      <vt:lpstr>はな</vt:lpstr>
      <vt:lpstr>まつり</vt:lpstr>
      <vt:lpstr>ゆかた</vt:lpstr>
      <vt:lpstr>さくら</vt:lpstr>
      <vt:lpstr>かぞく</vt:lpstr>
      <vt:lpstr>はなび</vt:lpstr>
      <vt:lpstr>さんぽ</vt:lpstr>
      <vt:lpstr>おちゃ</vt:lpstr>
      <vt:lpstr>じゅう</vt:lpstr>
      <vt:lpstr>りょうり</vt:lpstr>
      <vt:lpstr>にっき</vt:lpstr>
      <vt:lpstr>ざっし</vt:lpstr>
      <vt:lpstr>いっぱい</vt:lpstr>
      <vt:lpstr>えんぴつ</vt:lpstr>
      <vt:lpstr>おんせん</vt:lpstr>
      <vt:lpstr>まんが</vt:lpstr>
      <vt:lpstr>おかあさん</vt:lpstr>
      <vt:lpstr>おにいさん</vt:lpstr>
      <vt:lpstr>すうがく</vt:lpstr>
      <vt:lpstr>おねえさん</vt:lpstr>
      <vt:lpstr>えいが</vt:lpstr>
      <vt:lpstr>とお</vt:lpstr>
      <vt:lpstr>ぼうし</vt:lpstr>
      <vt:lpstr>やきゅう</vt:lpstr>
      <vt:lpstr>すいえい</vt:lpstr>
      <vt:lpstr>べんとう</vt:lpstr>
      <vt:lpstr>め</vt:lpstr>
      <vt:lpstr>すし</vt:lpstr>
      <vt:lpstr>かばん</vt:lpstr>
      <vt:lpstr>じゅぎょう</vt:lpstr>
      <vt:lpstr>まっすぐ</vt:lpstr>
      <vt:lpstr>ありがとう</vt:lpstr>
      <vt:lpstr>カメラ</vt:lpstr>
      <vt:lpstr>テニス</vt:lpstr>
      <vt:lpstr>トイレ</vt:lpstr>
      <vt:lpstr>ミルク</vt:lpstr>
      <vt:lpstr>ケーキ</vt:lpstr>
      <vt:lpstr>サッカー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6</cp:revision>
  <dcterms:created xsi:type="dcterms:W3CDTF">2017-11-08T00:01:05Z</dcterms:created>
  <dcterms:modified xsi:type="dcterms:W3CDTF">2017-11-22T00:10:39Z</dcterms:modified>
</cp:coreProperties>
</file>